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49405-0460-6D44-B16E-E059DEA35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7375" y="3196827"/>
            <a:ext cx="8377238" cy="1239869"/>
          </a:xfrm>
        </p:spPr>
        <p:txBody>
          <a:bodyPr>
            <a:normAutofit fontScale="90000"/>
          </a:bodyPr>
          <a:lstStyle/>
          <a:p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 Introduction to History of English Language</a:t>
            </a:r>
            <a:b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(lecture-1)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BC58EF-84BE-8241-B9A6-631B41D42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5131" y="4852606"/>
            <a:ext cx="6801612" cy="1239894"/>
          </a:xfrm>
        </p:spPr>
        <p:txBody>
          <a:bodyPr/>
          <a:lstStyle/>
          <a:p>
            <a:r>
              <a:rPr lang="en-GB"/>
              <a:t>MA II SEM PAPER VIII </a:t>
            </a:r>
          </a:p>
          <a:p>
            <a:r>
              <a:rPr lang="en-GB"/>
              <a:t>Department of English Govt College Paonta Sahib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888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1C756-DBAB-3B44-9F27-69D41A5B8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573BB-FF5D-0247-BEEC-1449E9459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D8CAD8-216F-9D4C-962C-205F20E402CC}"/>
              </a:ext>
            </a:extLst>
          </p:cNvPr>
          <p:cNvSpPr txBox="1"/>
          <p:nvPr/>
        </p:nvSpPr>
        <p:spPr>
          <a:xfrm>
            <a:off x="3046512" y="2413337"/>
            <a:ext cx="60989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English-language branch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GB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Among Indo-European languages, English has grown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up in the Western Germanic branch.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most closely related tongues to English are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(1) Frisian, (2) German, and then (3) Dutch.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098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E4813-40D8-B74E-8FF2-ABDD104A5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5E3D-0D8A-8E48-8DE6-3199780E0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F2716C-8036-3A4E-8010-3040A12BE4A4}"/>
              </a:ext>
            </a:extLst>
          </p:cNvPr>
          <p:cNvSpPr txBox="1"/>
          <p:nvPr/>
        </p:nvSpPr>
        <p:spPr>
          <a:xfrm>
            <a:off x="3046512" y="889843"/>
            <a:ext cx="609897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Where did the English folk come from?Emerging anciently from Turkey, the Germanic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tribes moved westward into northern Europe.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Romans left England in the 5th century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Anglo-Saxons invaded and beat back King Arthurs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armed forces.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Driven to the hills, the Celts became the Welsh,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Scots, and the Irish.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Among the few Celtic loan words are iron, town,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curse, cross, and crag.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Aboriginal European loan words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Land and sea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Ship and sail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Bride and groom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House and folk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Hand and leg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Rise and leap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Crippled and sick</a:t>
            </a:r>
          </a:p>
        </p:txBody>
      </p:sp>
    </p:spTree>
    <p:extLst>
      <p:ext uri="{BB962C8B-B14F-4D97-AF65-F5344CB8AC3E}">
        <p14:creationId xmlns:p14="http://schemas.microsoft.com/office/powerpoint/2010/main" val="2596752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FC967-3875-5047-9AAF-6AF7B2ABF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9B023-673C-F64E-9736-F4BF6C7BA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How did the Celts resist the English?King Arthurs knights fought as light cavalry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sword and javelin, but the Welsh were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lightly-armed foot soldiers.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Celts used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surprise dawn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attacks and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defended the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river fords.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Celts fought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guerrilla style from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fortified bases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small groups of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horsemen against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scattered Anglo-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Saxon settlements.</a:t>
            </a:r>
          </a:p>
        </p:txBody>
      </p:sp>
    </p:spTree>
    <p:extLst>
      <p:ext uri="{BB962C8B-B14F-4D97-AF65-F5344CB8AC3E}">
        <p14:creationId xmlns:p14="http://schemas.microsoft.com/office/powerpoint/2010/main" val="3420042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1DEF6-FD04-B949-AAA4-D7241B12D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E3046-AFD4-8244-9390-CE3FA071D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B9E82C-9CD2-1343-B930-628FDE94AE3D}"/>
              </a:ext>
            </a:extLst>
          </p:cNvPr>
          <p:cNvSpPr txBox="1"/>
          <p:nvPr/>
        </p:nvSpPr>
        <p:spPr>
          <a:xfrm>
            <a:off x="3046512" y="2136338"/>
            <a:ext cx="609897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How did Latin affect Old English?When Rome ruled England from 43 to 449 AD, Latin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was the official language of law, trade,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learning.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Townsmen spoke Latin and even the common farmers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had to speak it in the marketplace.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Latin loan words for warfare, cooking,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commerce entered Old English</a:t>
            </a:r>
          </a:p>
        </p:txBody>
      </p:sp>
    </p:spTree>
    <p:extLst>
      <p:ext uri="{BB962C8B-B14F-4D97-AF65-F5344CB8AC3E}">
        <p14:creationId xmlns:p14="http://schemas.microsoft.com/office/powerpoint/2010/main" val="1738986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235EE-82EA-8A46-AC23-4CE25F3A7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9797E-257A-F541-95E7-8B987633A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How did the Vikings alter Old English?Many common words, including those that make up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following ditty, entered Old English from Old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Norse during the 8th- century Viking invasions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big, clumsy, snorting fellows smiled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gave their ugly, scum-sniffing sister the dirty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knife, nasty eggs, and lumpy flat bread they got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from the odd tossed skin bags, though they will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die name-calling, for they want but cannot take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skill to thrive.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76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878F8-F7ED-F946-A6FA-E69418D70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9EE42-EE25-2841-B374-CACBB8483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C41C5B-0151-2440-9E81-664C5F879807}"/>
              </a:ext>
            </a:extLst>
          </p:cNvPr>
          <p:cNvSpPr txBox="1"/>
          <p:nvPr/>
        </p:nvSpPr>
        <p:spPr>
          <a:xfrm>
            <a:off x="3046512" y="1166842"/>
            <a:ext cx="609897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How did the Normans impact English?In 1066, Duke Williams knights beat the British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infantry, and the Normans became lords of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land.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French was the official language of the court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government of England for more than two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centuries.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Basic English was overlaid with the Romance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terms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Law and order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Lord and master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Love and cherish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Ways and means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230 foot-long Bayeux tapestry depicts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1066 AD Norman conquest of England, including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loss of the English King Harold.</a:t>
            </a:r>
          </a:p>
        </p:txBody>
      </p:sp>
    </p:spTree>
    <p:extLst>
      <p:ext uri="{BB962C8B-B14F-4D97-AF65-F5344CB8AC3E}">
        <p14:creationId xmlns:p14="http://schemas.microsoft.com/office/powerpoint/2010/main" val="1899750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9108D-D7F3-614C-99F2-934CFDA33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E7557-4CD4-E146-A48D-0AD1FB7FE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A0AD44-CC54-0844-A4AB-55C53720AE1C}"/>
              </a:ext>
            </a:extLst>
          </p:cNvPr>
          <p:cNvSpPr txBox="1"/>
          <p:nvPr/>
        </p:nvSpPr>
        <p:spPr>
          <a:xfrm>
            <a:off x="3046512" y="1582340"/>
            <a:ext cx="609897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11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How was Anglo-Norman social contact?During the Norman occupation, Lady Godiva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Coventry begged her husband to lower the high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taxes he imposed on the suffering Saxons, until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 last he granted her wish, if she would ride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naked through the town.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Having ordered all to stay inside with shut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windows, Godiva rode the streets, robed but in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her long hair.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Then her husband kept his word, and abolished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onerous taxes.</a:t>
            </a:r>
          </a:p>
        </p:txBody>
      </p:sp>
    </p:spTree>
    <p:extLst>
      <p:ext uri="{BB962C8B-B14F-4D97-AF65-F5344CB8AC3E}">
        <p14:creationId xmlns:p14="http://schemas.microsoft.com/office/powerpoint/2010/main" val="4234130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26D78-FDA9-474F-AF7C-71BD3F13F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F6349-0224-4349-B7E5-6090897A7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How was Anglo-Norman society built?King William gave his 10,000 soldiers all but 5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the land many English lords and soldiers left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country.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Almost all nobles and sheriffs were Normans, but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most married and employed Anglo-Saxons.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Englands Middle Ages, French was the official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language, but the masses, including the mothers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the nannies, always spoke far more plain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English than proper French.</a:t>
            </a:r>
          </a:p>
        </p:txBody>
      </p:sp>
    </p:spTree>
    <p:extLst>
      <p:ext uri="{BB962C8B-B14F-4D97-AF65-F5344CB8AC3E}">
        <p14:creationId xmlns:p14="http://schemas.microsoft.com/office/powerpoint/2010/main" val="3833504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AF166-906C-9640-B51A-A65B034FE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4A28C-1E9C-E848-8331-CF9E1C78A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6000"/>
          </a:p>
          <a:p>
            <a:r>
              <a:rPr lang="en-GB" sz="6000"/>
              <a:t>         Thank you </a:t>
            </a:r>
            <a:endParaRPr lang="en-US" sz="6000"/>
          </a:p>
        </p:txBody>
      </p:sp>
    </p:spTree>
    <p:extLst>
      <p:ext uri="{BB962C8B-B14F-4D97-AF65-F5344CB8AC3E}">
        <p14:creationId xmlns:p14="http://schemas.microsoft.com/office/powerpoint/2010/main" val="3425345376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Parcel</vt:lpstr>
      <vt:lpstr>An Introduction to History of English Language (lecture-1)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Introduction to History of English Language (lecture-1)</dc:title>
  <dc:creator>Unknown User</dc:creator>
  <cp:lastModifiedBy>Unknown User</cp:lastModifiedBy>
  <cp:revision>1</cp:revision>
  <dcterms:created xsi:type="dcterms:W3CDTF">2022-07-25T15:12:56Z</dcterms:created>
  <dcterms:modified xsi:type="dcterms:W3CDTF">2022-07-25T15:26:01Z</dcterms:modified>
</cp:coreProperties>
</file>